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6600"/>
    <a:srgbClr val="66FF33"/>
    <a:srgbClr val="D60093"/>
    <a:srgbClr val="FF66FF"/>
    <a:srgbClr val="0000FF"/>
    <a:srgbClr val="9900CC"/>
    <a:srgbClr val="FF0000"/>
    <a:srgbClr val="660033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E998D-38EE-4D8D-AFCB-591DD0DA943A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D1091-5058-41B0-9551-308319C95D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means a certain way of getting things done, or an established series of steps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D1091-5058-41B0-9551-308319C95DC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BF9654-E445-4A77-ACC5-95290B3A660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0A5227-7777-4FAD-92F7-ABF7C8CEDC0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BF9654-E445-4A77-ACC5-95290B3A660C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7.png"/><Relationship Id="rId4" Type="http://schemas.openxmlformats.org/officeDocument/2006/relationships/hyperlink" Target="http://science.pppst.com/scientificmethod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  <a:latin typeface="Ravie" pitchFamily="82" charset="0"/>
              </a:rPr>
              <a:t>Sc</a:t>
            </a:r>
            <a:r>
              <a:rPr lang="en-US" dirty="0" smtClean="0">
                <a:solidFill>
                  <a:srgbClr val="92D050"/>
                </a:solidFill>
                <a:latin typeface="Ravie" pitchFamily="82" charset="0"/>
              </a:rPr>
              <a:t>i</a:t>
            </a:r>
            <a:r>
              <a:rPr lang="en-US" dirty="0" smtClean="0">
                <a:solidFill>
                  <a:srgbClr val="FFFF00"/>
                </a:solidFill>
                <a:latin typeface="Ravie" pitchFamily="82" charset="0"/>
              </a:rPr>
              <a:t>ent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Ravie" pitchFamily="82" charset="0"/>
              </a:rPr>
              <a:t>ific</a:t>
            </a:r>
            <a:r>
              <a:rPr lang="en-US" dirty="0" smtClean="0">
                <a:latin typeface="Ravie" pitchFamily="82" charset="0"/>
              </a:rPr>
              <a:t>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Ravie" pitchFamily="82" charset="0"/>
              </a:rPr>
              <a:t>Met</a:t>
            </a:r>
            <a:r>
              <a:rPr lang="en-US" dirty="0" smtClean="0">
                <a:solidFill>
                  <a:srgbClr val="7030A0"/>
                </a:solidFill>
                <a:latin typeface="Ravie" pitchFamily="82" charset="0"/>
              </a:rPr>
              <a:t>hod</a:t>
            </a:r>
            <a:r>
              <a:rPr lang="en-US" dirty="0" smtClean="0">
                <a:latin typeface="Ravie" pitchFamily="82" charset="0"/>
              </a:rPr>
              <a:t> 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Ravie" pitchFamily="82" charset="0"/>
              </a:rPr>
              <a:t>Inquiry Activity </a:t>
            </a:r>
            <a:endParaRPr lang="en-US" dirty="0">
              <a:latin typeface="Ravie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Ravie" pitchFamily="82" charset="0"/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Science </a:t>
            </a:r>
            <a:r>
              <a:rPr lang="en-US" b="1" dirty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is a process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……</a:t>
            </a:r>
            <a:r>
              <a:rPr lang="en-US" b="1" dirty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a “special method”…</a:t>
            </a:r>
            <a:endParaRPr lang="en-US" dirty="0" smtClean="0">
              <a:solidFill>
                <a:srgbClr val="0000FF"/>
              </a:solidFill>
              <a:latin typeface="Ravie" pitchFamily="82" charset="0"/>
            </a:endParaRPr>
          </a:p>
          <a:p>
            <a:pPr algn="ctr">
              <a:buNone/>
            </a:pPr>
            <a:r>
              <a:rPr lang="en-US" b="1" dirty="0">
                <a:solidFill>
                  <a:srgbClr val="0000FF"/>
                </a:solidFill>
                <a:latin typeface="Ravie" pitchFamily="82" charset="0"/>
              </a:rPr>
              <a:t>…and by </a:t>
            </a:r>
            <a:r>
              <a:rPr lang="en-US" b="1" dirty="0">
                <a:solidFill>
                  <a:srgbClr val="0000FF"/>
                </a:solidFill>
                <a:latin typeface="Ravie" pitchFamily="82" charset="0"/>
                <a:hlinkMouseOver r:id="" action="ppaction://hlinkshowjump?jump=nextslide"/>
              </a:rPr>
              <a:t>using</a:t>
            </a:r>
            <a:r>
              <a:rPr lang="en-US" b="1" dirty="0">
                <a:solidFill>
                  <a:srgbClr val="0000FF"/>
                </a:solidFill>
                <a:latin typeface="Ravie" pitchFamily="82" charset="0"/>
              </a:rPr>
              <a:t> that method </a:t>
            </a:r>
            <a:r>
              <a:rPr lang="en-US" b="1" dirty="0" smtClean="0">
                <a:solidFill>
                  <a:srgbClr val="0000FF"/>
                </a:solidFill>
                <a:latin typeface="Ravie" pitchFamily="82" charset="0"/>
              </a:rPr>
              <a:t>one </a:t>
            </a:r>
            <a:r>
              <a:rPr lang="en-US" b="1" dirty="0">
                <a:solidFill>
                  <a:srgbClr val="66FF33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Ravie" pitchFamily="82" charset="0"/>
              </a:rPr>
              <a:t>?</a:t>
            </a:r>
            <a:r>
              <a:rPr lang="en-US" b="1" dirty="0">
                <a:solidFill>
                  <a:srgbClr val="0000FF"/>
                </a:solidFill>
                <a:latin typeface="Ravie" pitchFamily="82" charset="0"/>
              </a:rPr>
              <a:t> leads to the next </a:t>
            </a:r>
            <a:r>
              <a:rPr lang="en-US" b="1" dirty="0">
                <a:solidFill>
                  <a:srgbClr val="FF66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?</a:t>
            </a:r>
            <a:endParaRPr lang="en-US" dirty="0" smtClean="0">
              <a:solidFill>
                <a:srgbClr val="FF6600"/>
              </a:solidFill>
              <a:latin typeface="Ravie" pitchFamily="82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Ravie" pitchFamily="82" charset="0"/>
            </a:endParaRPr>
          </a:p>
          <a:p>
            <a:pPr algn="ctr">
              <a:buNone/>
            </a:pPr>
            <a:endParaRPr lang="en-US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Ravie" pitchFamily="82" charset="0"/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Let’s</a:t>
            </a:r>
            <a:r>
              <a:rPr lang="en-US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 </a:t>
            </a:r>
            <a:r>
              <a:rPr lang="en-US" b="1" dirty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have</a:t>
            </a:r>
            <a:r>
              <a:rPr lang="en-US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 </a:t>
            </a:r>
            <a:r>
              <a:rPr lang="en-US" b="1" dirty="0" smtClean="0">
                <a:solidFill>
                  <a:srgbClr val="FF66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some</a:t>
            </a:r>
            <a:r>
              <a:rPr lang="en-US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 </a:t>
            </a:r>
            <a:r>
              <a:rPr lang="en-US" b="1" dirty="0" smtClean="0">
                <a:solidFill>
                  <a:srgbClr val="D6009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S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C</a:t>
            </a:r>
            <a:r>
              <a:rPr lang="en-US" b="1" dirty="0" smtClean="0">
                <a:solidFill>
                  <a:srgbClr val="00B0F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I</a:t>
            </a:r>
            <a:r>
              <a:rPr lang="en-US" b="1" dirty="0" smtClean="0">
                <a:solidFill>
                  <a:srgbClr val="66FF3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E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N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C</a:t>
            </a:r>
            <a:r>
              <a:rPr lang="en-US" b="1" dirty="0" smtClean="0">
                <a:solidFill>
                  <a:srgbClr val="660066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E</a:t>
            </a:r>
            <a:r>
              <a:rPr lang="en-US" b="1" dirty="0" smtClean="0">
                <a:latin typeface="Ravie" pitchFamily="82" charset="0"/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F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U</a:t>
            </a:r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N</a:t>
            </a:r>
            <a:r>
              <a:rPr lang="en-US" b="1" dirty="0">
                <a:solidFill>
                  <a:schemeClr val="accent6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!</a:t>
            </a:r>
            <a:endParaRPr lang="en-US" dirty="0" smtClean="0">
              <a:solidFill>
                <a:schemeClr val="accent6"/>
              </a:solidFill>
              <a:latin typeface="Ravie" pitchFamily="82" charset="0"/>
            </a:endParaRPr>
          </a:p>
          <a:p>
            <a:pPr>
              <a:buNone/>
            </a:pPr>
            <a:r>
              <a:rPr lang="en-US" dirty="0" smtClean="0">
                <a:hlinkClick r:id="rId4">
                  <a:snd r:embed="rId3" name="applause.wav"/>
                </a:hlinkClick>
              </a:rPr>
              <a:t>http://science.pppst.com/scientificmethod.html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191000" y="441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Before we start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…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…</a:t>
            </a:r>
            <a:r>
              <a:rPr lang="en-US" b="1" dirty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do you know the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word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</a:t>
            </a:r>
          </a:p>
          <a:p>
            <a:pPr>
              <a:buNone/>
            </a:pPr>
            <a:r>
              <a:rPr lang="en-US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dirty="0" smtClean="0">
                <a:solidFill>
                  <a:srgbClr val="66003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 P-R-O-C-E-D-U-R-E</a:t>
            </a:r>
            <a:endParaRPr lang="en-US" dirty="0" smtClean="0">
              <a:solidFill>
                <a:srgbClr val="660033"/>
              </a:solidFill>
              <a:latin typeface="Ravie" pitchFamily="82" charset="0"/>
            </a:endParaRP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1" i="1" dirty="0" smtClean="0"/>
          </a:p>
          <a:p>
            <a:pPr>
              <a:buNone/>
            </a:pPr>
            <a:r>
              <a:rPr lang="en-US" b="1" i="1" dirty="0" smtClean="0">
                <a:solidFill>
                  <a:srgbClr val="9900CC"/>
                </a:solidFill>
                <a:latin typeface="Ravie" pitchFamily="82" charset="0"/>
              </a:rPr>
              <a:t>Enjoy</a:t>
            </a:r>
            <a:r>
              <a:rPr lang="en-US" b="1" i="1" dirty="0">
                <a:solidFill>
                  <a:srgbClr val="9900CC"/>
                </a:solidFill>
                <a:latin typeface="Ravie" pitchFamily="82" charset="0"/>
              </a:rPr>
              <a:t>!</a:t>
            </a:r>
            <a:endParaRPr lang="en-US" dirty="0" smtClean="0">
              <a:solidFill>
                <a:srgbClr val="9900CC"/>
              </a:solidFill>
              <a:latin typeface="Ravie" pitchFamily="82" charset="0"/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9900CC"/>
                </a:solidFill>
                <a:latin typeface="Ravie" pitchFamily="82" charset="0"/>
              </a:rPr>
              <a:t>		Explore</a:t>
            </a:r>
            <a:r>
              <a:rPr lang="en-US" b="1" i="1" dirty="0">
                <a:solidFill>
                  <a:srgbClr val="9900CC"/>
                </a:solidFill>
                <a:latin typeface="Ravie" pitchFamily="82" charset="0"/>
              </a:rPr>
              <a:t>!</a:t>
            </a:r>
            <a:endParaRPr lang="en-US" dirty="0" smtClean="0">
              <a:solidFill>
                <a:srgbClr val="9900CC"/>
              </a:solidFill>
              <a:latin typeface="Ravie" pitchFamily="82" charset="0"/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9900CC"/>
                </a:solidFill>
                <a:latin typeface="Ravie" pitchFamily="82" charset="0"/>
              </a:rPr>
              <a:t>			Ask </a:t>
            </a:r>
            <a:r>
              <a:rPr lang="en-US" b="1" i="1" dirty="0">
                <a:solidFill>
                  <a:srgbClr val="9900CC"/>
                </a:solidFill>
                <a:latin typeface="Ravie" pitchFamily="82" charset="0"/>
              </a:rPr>
              <a:t>questions!</a:t>
            </a:r>
            <a:endParaRPr lang="en-US" dirty="0" smtClean="0">
              <a:solidFill>
                <a:srgbClr val="9900CC"/>
              </a:solidFill>
              <a:latin typeface="Ravie" pitchFamily="82" charset="0"/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9900CC"/>
                </a:solidFill>
                <a:latin typeface="Ravie" pitchFamily="82" charset="0"/>
              </a:rPr>
              <a:t>					Dive </a:t>
            </a:r>
            <a:r>
              <a:rPr lang="en-US" b="1" i="1" dirty="0">
                <a:solidFill>
                  <a:srgbClr val="9900CC"/>
                </a:solidFill>
                <a:latin typeface="Ravie" pitchFamily="82" charset="0"/>
              </a:rPr>
              <a:t>in!</a:t>
            </a:r>
            <a:endParaRPr lang="en-US" dirty="0" smtClean="0">
              <a:solidFill>
                <a:srgbClr val="9900CC"/>
              </a:solidFill>
              <a:latin typeface="Ravie" pitchFamily="82" charset="0"/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9900CC"/>
                </a:solidFill>
                <a:latin typeface="Ravie" pitchFamily="82" charset="0"/>
              </a:rPr>
              <a:t>						Get </a:t>
            </a:r>
            <a:r>
              <a:rPr lang="en-US" b="1" i="1" dirty="0">
                <a:solidFill>
                  <a:srgbClr val="9900CC"/>
                </a:solidFill>
                <a:latin typeface="Ravie" pitchFamily="82" charset="0"/>
              </a:rPr>
              <a:t>started!</a:t>
            </a:r>
            <a:endParaRPr lang="en-US" dirty="0" smtClean="0">
              <a:solidFill>
                <a:srgbClr val="9900CC"/>
              </a:solidFill>
              <a:latin typeface="Ravie" pitchFamily="82" charset="0"/>
            </a:endParaRPr>
          </a:p>
          <a:p>
            <a:endParaRPr lang="en-US" dirty="0">
              <a:latin typeface="Ravie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>
              <a:latin typeface="Ravie" pitchFamily="82" charset="0"/>
            </a:endParaRPr>
          </a:p>
          <a:p>
            <a:pPr algn="ctr">
              <a:buNone/>
            </a:pPr>
            <a:r>
              <a:rPr lang="en-US" b="1" dirty="0" smtClean="0">
                <a:latin typeface="Ravie" pitchFamily="82" charset="0"/>
              </a:rPr>
              <a:t>“</a:t>
            </a:r>
            <a:r>
              <a:rPr lang="en-US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Science </a:t>
            </a:r>
            <a:r>
              <a:rPr lang="en-US" b="1" dirty="0">
                <a:latin typeface="Ravie" pitchFamily="82" charset="0"/>
              </a:rPr>
              <a:t>is a </a:t>
            </a:r>
            <a:r>
              <a:rPr lang="en-US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special </a:t>
            </a:r>
            <a:r>
              <a:rPr lang="en-US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method</a:t>
            </a:r>
            <a:r>
              <a:rPr lang="en-US" b="1" dirty="0">
                <a:latin typeface="Ravie" pitchFamily="82" charset="0"/>
              </a:rPr>
              <a:t> </a:t>
            </a:r>
            <a:r>
              <a:rPr lang="en-US" b="1" dirty="0" smtClean="0">
                <a:latin typeface="Ravie" pitchFamily="82" charset="0"/>
              </a:rPr>
              <a:t>of </a:t>
            </a:r>
            <a:r>
              <a:rPr lang="en-US" b="1" dirty="0">
                <a:latin typeface="Ravie" pitchFamily="82" charset="0"/>
              </a:rPr>
              <a:t>finding things out.”</a:t>
            </a:r>
            <a:endParaRPr lang="en-US" dirty="0" smtClean="0">
              <a:latin typeface="Ravie" pitchFamily="82" charset="0"/>
            </a:endParaRPr>
          </a:p>
          <a:p>
            <a:pPr algn="ctr">
              <a:buNone/>
            </a:pPr>
            <a:r>
              <a:rPr lang="en-US" b="1" dirty="0" smtClean="0">
                <a:latin typeface="Ravie" pitchFamily="82" charset="0"/>
              </a:rPr>
              <a:t>Richard Feynman (physics guy and Nobel Prize winner)</a:t>
            </a:r>
            <a:endParaRPr lang="en-US" dirty="0" smtClean="0">
              <a:latin typeface="Ravie" pitchFamily="82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Travis </a:t>
            </a:r>
            <a:r>
              <a:rPr lang="en-US" sz="3600" b="1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DeVault</a:t>
            </a:r>
            <a:r>
              <a:rPr lang="en-US" sz="3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 </a:t>
            </a:r>
            <a:r>
              <a:rPr lang="en-US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is a student </a:t>
            </a:r>
            <a:r>
              <a:rPr lang="en-US" sz="3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who </a:t>
            </a:r>
            <a:r>
              <a:rPr lang="en-US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is </a:t>
            </a:r>
            <a:r>
              <a:rPr lang="en-US" sz="3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studying </a:t>
            </a:r>
            <a:r>
              <a:rPr lang="en-US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Ecology.</a:t>
            </a:r>
            <a:endParaRPr lang="en-US" sz="3600" dirty="0" smtClean="0">
              <a:latin typeface="Ravie" pitchFamily="82" charset="0"/>
            </a:endParaRPr>
          </a:p>
          <a:p>
            <a:endParaRPr lang="en-US" dirty="0"/>
          </a:p>
        </p:txBody>
      </p:sp>
      <p:pic>
        <p:nvPicPr>
          <p:cNvPr id="8" name="Content Placeholder 7" descr="man readin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0" y="2286000"/>
            <a:ext cx="3276600" cy="1947069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Ravie" pitchFamily="82" charset="0"/>
              </a:rPr>
              <a:t>Travis likes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Ravie" pitchFamily="82" charset="0"/>
              </a:rPr>
              <a:t>to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Ravie" pitchFamily="82" charset="0"/>
              </a:rPr>
              <a:t>observe vultures.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Vultures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like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to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eat dead stuff.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Travis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likes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dead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stuff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?</a:t>
            </a:r>
            <a:endParaRPr lang="en-US" dirty="0" smtClean="0">
              <a:solidFill>
                <a:schemeClr val="tx2">
                  <a:lumMod val="50000"/>
                </a:schemeClr>
              </a:solidFill>
              <a:latin typeface="Ravie" pitchFamily="82" charset="0"/>
            </a:endParaRPr>
          </a:p>
          <a:p>
            <a:endParaRPr lang="en-US" dirty="0"/>
          </a:p>
        </p:txBody>
      </p:sp>
      <p:pic>
        <p:nvPicPr>
          <p:cNvPr id="5" name="Content Placeholder 4" descr="vultur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0" y="2209800"/>
            <a:ext cx="3810000" cy="26963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notebook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905000"/>
            <a:ext cx="3505200" cy="44958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Ravie" pitchFamily="82" charset="0"/>
              </a:rPr>
              <a:t>So… </a:t>
            </a:r>
            <a:r>
              <a:rPr lang="en-US" sz="2400" b="1" dirty="0" smtClean="0">
                <a:latin typeface="Ravie" pitchFamily="82" charset="0"/>
              </a:rPr>
              <a:t>as </a:t>
            </a: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Travis</a:t>
            </a:r>
            <a:r>
              <a:rPr lang="en-US" sz="2400" b="1" dirty="0">
                <a:latin typeface="Ravie" pitchFamily="82" charset="0"/>
              </a:rPr>
              <a:t> studied </a:t>
            </a:r>
            <a:r>
              <a:rPr lang="en-US" sz="2400" b="1" dirty="0" smtClean="0">
                <a:latin typeface="Ravie" pitchFamily="82" charset="0"/>
              </a:rPr>
              <a:t>and recorded </a:t>
            </a:r>
            <a:endParaRPr lang="en-US" sz="2400" dirty="0" smtClean="0">
              <a:latin typeface="Ravie" pitchFamily="82" charset="0"/>
            </a:endParaRPr>
          </a:p>
          <a:p>
            <a:pPr>
              <a:buNone/>
            </a:pPr>
            <a:r>
              <a:rPr lang="en-US" sz="2400" b="1" dirty="0" smtClean="0">
                <a:latin typeface="Ravie" pitchFamily="82" charset="0"/>
              </a:rPr>
              <a:t>   observations in </a:t>
            </a:r>
            <a:r>
              <a:rPr lang="en-US" sz="2400" b="1" dirty="0">
                <a:latin typeface="Ravie" pitchFamily="82" charset="0"/>
              </a:rPr>
              <a:t>his notebook, </a:t>
            </a:r>
            <a:r>
              <a:rPr lang="en-US" sz="2400" b="1" dirty="0" smtClean="0">
                <a:latin typeface="Ravie" pitchFamily="82" charset="0"/>
              </a:rPr>
              <a:t>he </a:t>
            </a:r>
            <a:r>
              <a:rPr lang="en-US" sz="2400" b="1" dirty="0">
                <a:latin typeface="Ravie" pitchFamily="82" charset="0"/>
              </a:rPr>
              <a:t>began to </a:t>
            </a:r>
            <a:endParaRPr lang="en-US" sz="2400" dirty="0" smtClean="0">
              <a:latin typeface="Ravie" pitchFamily="82" charset="0"/>
            </a:endParaRPr>
          </a:p>
          <a:p>
            <a:pPr>
              <a:buNone/>
            </a:pPr>
            <a:r>
              <a:rPr lang="en-US" sz="24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  WONDER</a:t>
            </a: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…</a:t>
            </a:r>
            <a:r>
              <a:rPr lang="en-US" sz="2400" b="1" dirty="0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Ravie" pitchFamily="82" charset="0"/>
              </a:rPr>
              <a:t>?</a:t>
            </a: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??</a:t>
            </a:r>
            <a:endParaRPr lang="en-US" sz="2400" dirty="0" smtClean="0">
              <a:latin typeface="Ravie" pitchFamily="82" charset="0"/>
            </a:endParaRPr>
          </a:p>
          <a:p>
            <a:pPr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“Do other animals </a:t>
            </a:r>
            <a:r>
              <a:rPr lang="en-US" sz="24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like </a:t>
            </a: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to eat dead stuff?”</a:t>
            </a:r>
            <a:endParaRPr lang="en-US" sz="2400" dirty="0" smtClean="0">
              <a:latin typeface="Ravie" pitchFamily="82" charset="0"/>
            </a:endParaRPr>
          </a:p>
          <a:p>
            <a:endParaRPr lang="en-US" sz="2400" dirty="0">
              <a:latin typeface="Ravie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sz="2200" dirty="0" smtClean="0">
                <a:latin typeface="Ravie" pitchFamily="82" charset="0"/>
              </a:rPr>
              <a:t>Travis formed his hypothesis</a:t>
            </a:r>
          </a:p>
          <a:p>
            <a:endParaRPr lang="en-US" sz="2200" dirty="0">
              <a:latin typeface="Ravie" pitchFamily="8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rat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" y="2743201"/>
            <a:ext cx="3962400" cy="266700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>
                <a:latin typeface="Ravie" pitchFamily="82" charset="0"/>
              </a:rPr>
              <a:t>“</a:t>
            </a:r>
            <a:r>
              <a:rPr lang="en-US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I think</a:t>
            </a:r>
            <a:r>
              <a:rPr lang="en-US" dirty="0">
                <a:latin typeface="Ravie" pitchFamily="82" charset="0"/>
              </a:rPr>
              <a:t> that </a:t>
            </a:r>
            <a:r>
              <a:rPr lang="en-US" u="sng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if</a:t>
            </a:r>
            <a:r>
              <a:rPr lang="en-US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 </a:t>
            </a:r>
            <a:r>
              <a:rPr lang="en-US" dirty="0">
                <a:latin typeface="Ravie" pitchFamily="82" charset="0"/>
              </a:rPr>
              <a:t>I put out dead rats as bait, </a:t>
            </a:r>
            <a:r>
              <a:rPr lang="en-US" u="sng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then</a:t>
            </a:r>
            <a:r>
              <a:rPr lang="en-US" u="sng" dirty="0">
                <a:solidFill>
                  <a:srgbClr val="FF0000"/>
                </a:solidFill>
                <a:latin typeface="Ravie" pitchFamily="82" charset="0"/>
              </a:rPr>
              <a:t> </a:t>
            </a:r>
            <a:r>
              <a:rPr lang="en-US" dirty="0">
                <a:latin typeface="Ravie" pitchFamily="82" charset="0"/>
              </a:rPr>
              <a:t>I will find that several species that we don’t know are ‘scavengers’ will feed on the bait.”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Ravie" pitchFamily="82" charset="0"/>
              </a:rPr>
              <a:t>Travis set up his 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EXPERIMENT</a:t>
            </a:r>
            <a:r>
              <a:rPr lang="en-US" sz="3200" dirty="0">
                <a:latin typeface="Ravie" pitchFamily="82" charset="0"/>
              </a:rPr>
              <a:t> t</a:t>
            </a:r>
            <a:r>
              <a:rPr lang="en-US" sz="3200" dirty="0" smtClean="0">
                <a:latin typeface="Ravie" pitchFamily="82" charset="0"/>
              </a:rPr>
              <a:t>o test his experiment</a:t>
            </a:r>
            <a:endParaRPr lang="en-US" sz="3200" dirty="0">
              <a:latin typeface="Ravie" pitchFamily="82" charset="0"/>
            </a:endParaRPr>
          </a:p>
        </p:txBody>
      </p:sp>
      <p:pic>
        <p:nvPicPr>
          <p:cNvPr id="5" name="Content Placeholder 4" descr="camer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05400" y="2133600"/>
            <a:ext cx="2114550" cy="2282031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</TotalTime>
  <Words>194</Words>
  <Application>Microsoft Office PowerPoint</Application>
  <PresentationFormat>On-screen Show (4:3)</PresentationFormat>
  <Paragraphs>36</Paragraphs>
  <Slides>11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Scientific Method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University of Montevallo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Method </dc:title>
  <dc:creator>malonecc</dc:creator>
  <cp:lastModifiedBy>malonecc</cp:lastModifiedBy>
  <cp:revision>8</cp:revision>
  <dcterms:created xsi:type="dcterms:W3CDTF">2009-11-06T21:10:23Z</dcterms:created>
  <dcterms:modified xsi:type="dcterms:W3CDTF">2009-11-06T22:08:45Z</dcterms:modified>
</cp:coreProperties>
</file>